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9" r:id="rId3"/>
    <p:sldId id="257" r:id="rId4"/>
    <p:sldId id="258" r:id="rId5"/>
    <p:sldId id="265" r:id="rId6"/>
    <p:sldId id="266" r:id="rId7"/>
    <p:sldId id="259" r:id="rId8"/>
    <p:sldId id="267" r:id="rId9"/>
    <p:sldId id="260" r:id="rId10"/>
    <p:sldId id="261" r:id="rId11"/>
    <p:sldId id="268" r:id="rId12"/>
    <p:sldId id="286" r:id="rId13"/>
    <p:sldId id="271" r:id="rId14"/>
    <p:sldId id="283" r:id="rId15"/>
    <p:sldId id="273" r:id="rId16"/>
    <p:sldId id="274" r:id="rId17"/>
    <p:sldId id="276" r:id="rId18"/>
    <p:sldId id="279" r:id="rId19"/>
    <p:sldId id="280" r:id="rId20"/>
    <p:sldId id="282" r:id="rId21"/>
    <p:sldId id="281" r:id="rId22"/>
    <p:sldId id="278" r:id="rId23"/>
    <p:sldId id="277" r:id="rId24"/>
    <p:sldId id="285" r:id="rId2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530" autoAdjust="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ED73F-480C-4AA2-A724-640FF5D19B4B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68614-2B9C-4942-B937-A3579525AD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A2F26-A564-4013-B25E-16F3AB00E769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5BCB9-170B-4E92-A83F-FC6091D52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5BCB9-170B-4E92-A83F-FC6091D528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5BCB9-170B-4E92-A83F-FC6091D528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7DE87B-802D-4D1E-BD67-C4783B6E6F08}" type="datetimeFigureOut">
              <a:rPr lang="en-US" smtClean="0"/>
              <a:pPr/>
              <a:t>11/19/2010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7F38036-5D56-42AE-998F-19E0905A5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1"/>
            <a:ext cx="8062912" cy="12192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Office System </a:t>
            </a:r>
            <a:r>
              <a:rPr lang="en-US" b="1" dirty="0" smtClean="0"/>
              <a:t>Technology</a:t>
            </a:r>
            <a:br>
              <a:rPr lang="en-US" b="1" dirty="0" smtClean="0"/>
            </a:br>
            <a:r>
              <a:rPr lang="en-US" b="1" dirty="0" smtClean="0"/>
              <a:t>Lesson-1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External Components of a Computer</a:t>
            </a:r>
          </a:p>
          <a:p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compu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362200"/>
            <a:ext cx="77724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7912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Given a diagram students will write the name of the external components of the computer in the blank next to the corresponding with a criterion of 100% accuracy.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:\Users\TEMP\AppData\Local\Microsoft\Windows\Temporary Internet Files\Content.IE5\EO2ZPU41\MM90028891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33400"/>
            <a:ext cx="9144000" cy="739140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53000" y="304800"/>
            <a:ext cx="3733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b="1" dirty="0" smtClean="0">
                <a:solidFill>
                  <a:srgbClr val="7030A0"/>
                </a:solidFill>
              </a:rPr>
              <a:t>Printer</a:t>
            </a:r>
            <a:endParaRPr lang="en-US" sz="72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5181601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 {peripheral} device for producing text and </a:t>
            </a:r>
            <a:r>
              <a:rPr lang="en-US" sz="2800" b="1" dirty="0" err="1" smtClean="0">
                <a:solidFill>
                  <a:schemeClr val="bg1"/>
                </a:solidFill>
              </a:rPr>
              <a:t>and</a:t>
            </a:r>
            <a:r>
              <a:rPr lang="en-US" sz="2800" b="1" dirty="0" smtClean="0">
                <a:solidFill>
                  <a:schemeClr val="bg1"/>
                </a:solidFill>
              </a:rPr>
              <a:t> images on paper.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en-US" sz="4400" b="1" dirty="0" smtClean="0"/>
              <a:t>Will there be any questions?</a:t>
            </a:r>
            <a:endParaRPr lang="en-US" sz="4400" b="1" dirty="0"/>
          </a:p>
        </p:txBody>
      </p:sp>
      <p:pic>
        <p:nvPicPr>
          <p:cNvPr id="7" name="Content Placeholder 6" descr="MR9004420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905000"/>
            <a:ext cx="76962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0410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/>
              <a:t>Office</a:t>
            </a:r>
            <a:r>
              <a:rPr lang="en-US" b="1" dirty="0" smtClean="0"/>
              <a:t> </a:t>
            </a:r>
            <a:r>
              <a:rPr lang="en-US" sz="4900" b="1" dirty="0" smtClean="0"/>
              <a:t>System</a:t>
            </a:r>
            <a:r>
              <a:rPr lang="en-US" b="1" dirty="0" smtClean="0"/>
              <a:t> </a:t>
            </a:r>
            <a:r>
              <a:rPr lang="en-US" b="1" dirty="0" smtClean="0"/>
              <a:t>Technology</a:t>
            </a:r>
            <a:br>
              <a:rPr lang="en-US" b="1" dirty="0" smtClean="0"/>
            </a:br>
            <a:r>
              <a:rPr lang="en-US" b="1" dirty="0" smtClean="0"/>
              <a:t>Lesson-2</a:t>
            </a:r>
            <a:endParaRPr lang="en-US" dirty="0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882775"/>
            <a:ext cx="8763000" cy="4060825"/>
          </a:xfrm>
        </p:spPr>
      </p:pic>
      <p:sp>
        <p:nvSpPr>
          <p:cNvPr id="5" name="TextBox 4"/>
          <p:cNvSpPr txBox="1"/>
          <p:nvPr/>
        </p:nvSpPr>
        <p:spPr>
          <a:xfrm>
            <a:off x="1295400" y="12192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Internal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Components of a Computer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943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Given a diagram students will write the name of the internal components of the computer in the blank next to the corresponding with a criterion of 100% accuracy.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i="1" dirty="0" smtClean="0"/>
              <a:t>Power Supply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Computer-Power-Supply-ATX-180W-600W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914400"/>
            <a:ext cx="5867400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51054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power supply supplies the electrical power for a computer. It supplies power to the motherboard, drives, and certain expansion cards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Video Card</a:t>
            </a:r>
            <a:endParaRPr lang="en-US" sz="5400" b="1" dirty="0"/>
          </a:p>
        </p:txBody>
      </p:sp>
      <p:pic>
        <p:nvPicPr>
          <p:cNvPr id="4" name="Content Placeholder 3" descr="Computer_video_c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19201"/>
            <a:ext cx="7162800" cy="4191000"/>
          </a:xfrm>
        </p:spPr>
      </p:pic>
      <p:sp>
        <p:nvSpPr>
          <p:cNvPr id="6" name="TextBox 5"/>
          <p:cNvSpPr txBox="1"/>
          <p:nvPr/>
        </p:nvSpPr>
        <p:spPr>
          <a:xfrm>
            <a:off x="1143000" y="5486400"/>
            <a:ext cx="586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video card, video adapter, graphics accelerator card, display adapter, or graphics card is an </a:t>
            </a:r>
            <a:r>
              <a:rPr lang="en-US" b="1" dirty="0" smtClean="0"/>
              <a:t>expansion card </a:t>
            </a:r>
            <a:r>
              <a:rPr lang="en-US" b="1" dirty="0" smtClean="0"/>
              <a:t>whose function is to generate output images to a display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undcar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990600"/>
            <a:ext cx="6400800" cy="441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1"/>
            <a:ext cx="8603456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/>
              <a:t> </a:t>
            </a:r>
            <a:r>
              <a:rPr lang="en-US" sz="6000" b="1" i="1" dirty="0" smtClean="0"/>
              <a:t>Sound Card 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81600"/>
            <a:ext cx="8839200" cy="14478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l"/>
            <a:r>
              <a:rPr lang="en-US" sz="2000" b="1" dirty="0" smtClean="0">
                <a:solidFill>
                  <a:schemeClr val="tx1"/>
                </a:solidFill>
                <a:latin typeface="Arial Black" pitchFamily="34" charset="0"/>
              </a:rPr>
              <a:t>The sound card is what processes a computer's sound data.</a:t>
            </a:r>
            <a:endParaRPr lang="en-US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1"/>
            <a:ext cx="8374856" cy="838199"/>
          </a:xfrm>
        </p:spPr>
        <p:txBody>
          <a:bodyPr>
            <a:noAutofit/>
          </a:bodyPr>
          <a:lstStyle/>
          <a:p>
            <a:pPr algn="l"/>
            <a:r>
              <a:rPr lang="en-US" sz="5400" b="1" dirty="0" smtClean="0"/>
              <a:t>Modem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5029200"/>
            <a:ext cx="8062912" cy="1066800"/>
          </a:xfrm>
        </p:spPr>
        <p:txBody>
          <a:bodyPr>
            <a:noAutofit/>
          </a:bodyPr>
          <a:lstStyle/>
          <a:p>
            <a:endParaRPr lang="en-US" sz="1200" b="1" dirty="0">
              <a:solidFill>
                <a:schemeClr val="tx1"/>
              </a:solidFill>
            </a:endParaRPr>
          </a:p>
          <a:p>
            <a:endParaRPr lang="en-US" sz="1200" b="1" dirty="0" smtClean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/>
            </a:r>
            <a:br>
              <a:rPr lang="en-US" sz="1200" b="1" dirty="0" smtClean="0">
                <a:solidFill>
                  <a:schemeClr val="tx1"/>
                </a:solidFill>
              </a:rPr>
            </a:b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MWAVEmod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90600"/>
            <a:ext cx="7467599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81200" y="51054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sound card </a:t>
            </a:r>
            <a:r>
              <a:rPr lang="en-US" dirty="0" smtClean="0"/>
              <a:t>is a computer expansion </a:t>
            </a:r>
            <a:r>
              <a:rPr lang="en-US" b="1" dirty="0" smtClean="0"/>
              <a:t>card </a:t>
            </a:r>
            <a:r>
              <a:rPr lang="en-US" dirty="0" smtClean="0"/>
              <a:t>that facilitates the input and output of audio signals to and from a computer under control of computer programs.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Motherboard</a:t>
            </a:r>
            <a:endParaRPr lang="en-US" sz="5400" b="1" dirty="0"/>
          </a:p>
        </p:txBody>
      </p:sp>
      <p:pic>
        <p:nvPicPr>
          <p:cNvPr id="4" name="Picture 3" descr="page6_mother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990600"/>
            <a:ext cx="5715000" cy="33909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4648200"/>
            <a:ext cx="75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 motherboard is the central </a:t>
            </a:r>
            <a:r>
              <a:rPr lang="en-US" b="1" dirty="0" smtClean="0"/>
              <a:t>printed circuit board </a:t>
            </a:r>
            <a:r>
              <a:rPr lang="en-US" b="1" dirty="0" smtClean="0"/>
              <a:t>(PCB) in many modern </a:t>
            </a:r>
            <a:r>
              <a:rPr lang="en-US" b="1" dirty="0" smtClean="0"/>
              <a:t>computers </a:t>
            </a:r>
            <a:r>
              <a:rPr lang="en-US" b="1" dirty="0" smtClean="0"/>
              <a:t>and holds many of the crucial components of the system, while providing connectors for other </a:t>
            </a:r>
            <a:r>
              <a:rPr lang="en-US" b="1" dirty="0" smtClean="0"/>
              <a:t>peripherals.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/>
              <a:t>ROM</a:t>
            </a:r>
            <a:endParaRPr lang="en-US" sz="5400" b="1" dirty="0"/>
          </a:p>
        </p:txBody>
      </p:sp>
      <p:pic>
        <p:nvPicPr>
          <p:cNvPr id="4" name="Content Placeholder 3" descr="R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52600"/>
            <a:ext cx="6096000" cy="3101975"/>
          </a:xfrm>
        </p:spPr>
      </p:pic>
      <p:sp>
        <p:nvSpPr>
          <p:cNvPr id="6" name="TextBox 5"/>
          <p:cNvSpPr txBox="1"/>
          <p:nvPr/>
        </p:nvSpPr>
        <p:spPr>
          <a:xfrm>
            <a:off x="990600" y="55626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Read only-memory, </a:t>
            </a:r>
            <a:r>
              <a:rPr lang="en-US" b="1" dirty="0" smtClean="0"/>
              <a:t>a type of storage media which is used in computers and other electronic devices.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Hard Drive</a:t>
            </a:r>
            <a:endParaRPr lang="en-US" sz="5400" b="1" dirty="0"/>
          </a:p>
        </p:txBody>
      </p:sp>
      <p:pic>
        <p:nvPicPr>
          <p:cNvPr id="4" name="Content Placeholder 3" descr="04_12_5---Computer-Hard-Disc_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914401"/>
            <a:ext cx="8153399" cy="3962399"/>
          </a:xfrm>
        </p:spPr>
      </p:pic>
      <p:sp>
        <p:nvSpPr>
          <p:cNvPr id="6" name="TextBox 5"/>
          <p:cNvSpPr txBox="1"/>
          <p:nvPr/>
        </p:nvSpPr>
        <p:spPr>
          <a:xfrm>
            <a:off x="1143000" y="55626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hard</a:t>
            </a:r>
            <a:r>
              <a:rPr lang="en-US" b="1" dirty="0" smtClean="0"/>
              <a:t> </a:t>
            </a:r>
            <a:r>
              <a:rPr lang="en-US" dirty="0" smtClean="0"/>
              <a:t>disk drive is a non-volatile storage device for digital data. It features one or more rotating rigid platters on a motor-driven spindle within a protective enclosure.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5029200"/>
            <a:ext cx="91440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   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A computer case is the enclosure that contains most of the components of a computer .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chemeClr val="bg1"/>
              </a:solidFill>
            </a:endParaRPr>
          </a:p>
        </p:txBody>
      </p:sp>
      <p:pic>
        <p:nvPicPr>
          <p:cNvPr id="3075" name="Picture 3" descr="C:\Users\TEMP\AppData\Local\Microsoft\Windows\Temporary Internet Files\Content.IE5\NQ3640LJ\MC90043156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-228600"/>
            <a:ext cx="4365718" cy="6248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5334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Tower Case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Floppy Drive</a:t>
            </a:r>
            <a:endParaRPr lang="en-US" sz="5400" b="1" dirty="0"/>
          </a:p>
        </p:txBody>
      </p:sp>
      <p:pic>
        <p:nvPicPr>
          <p:cNvPr id="4" name="Content Placeholder 3" descr="(large)%20floppy%20dri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8763000" cy="4038600"/>
          </a:xfrm>
        </p:spPr>
      </p:pic>
      <p:sp>
        <p:nvSpPr>
          <p:cNvPr id="6" name="TextBox 5"/>
          <p:cNvSpPr txBox="1"/>
          <p:nvPr/>
        </p:nvSpPr>
        <p:spPr>
          <a:xfrm>
            <a:off x="0" y="57150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floppy disk is a data storage medium that is composed of a disk of thin, flexible ("floppy") </a:t>
            </a:r>
            <a:r>
              <a:rPr lang="en-US" b="1" dirty="0" smtClean="0"/>
              <a:t>magnetic storage medium </a:t>
            </a:r>
            <a:r>
              <a:rPr lang="en-US" b="1" dirty="0" smtClean="0"/>
              <a:t>sealed in a square or rectangular plastic carrier lined with fabric that removes dust particles.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RAM</a:t>
            </a:r>
            <a:endParaRPr lang="en-US" sz="5400" b="1" dirty="0"/>
          </a:p>
        </p:txBody>
      </p:sp>
      <p:pic>
        <p:nvPicPr>
          <p:cNvPr id="4" name="Content Placeholder 3" descr="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14401"/>
            <a:ext cx="7543800" cy="4267200"/>
          </a:xfrm>
        </p:spPr>
      </p:pic>
      <p:sp>
        <p:nvSpPr>
          <p:cNvPr id="6" name="Rectangle 5"/>
          <p:cNvSpPr/>
          <p:nvPr/>
        </p:nvSpPr>
        <p:spPr>
          <a:xfrm>
            <a:off x="685800" y="57912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Random-access memory (RAM) is a form of </a:t>
            </a:r>
            <a:r>
              <a:rPr lang="en-US" b="1" dirty="0" smtClean="0"/>
              <a:t>computer data storage.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CPU</a:t>
            </a:r>
            <a:endParaRPr lang="en-US" sz="5400" b="1" dirty="0"/>
          </a:p>
        </p:txBody>
      </p:sp>
      <p:pic>
        <p:nvPicPr>
          <p:cNvPr id="4" name="Content Placeholder 3" descr="cp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219200"/>
            <a:ext cx="5791200" cy="3297237"/>
          </a:xfrm>
        </p:spPr>
      </p:pic>
      <p:sp>
        <p:nvSpPr>
          <p:cNvPr id="6" name="TextBox 5"/>
          <p:cNvSpPr txBox="1"/>
          <p:nvPr/>
        </p:nvSpPr>
        <p:spPr>
          <a:xfrm>
            <a:off x="1295400" y="525780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central processing unit</a:t>
            </a:r>
            <a:r>
              <a:rPr lang="en-US" dirty="0" smtClean="0"/>
              <a:t> (</a:t>
            </a:r>
            <a:r>
              <a:rPr lang="en-US" b="1" dirty="0" smtClean="0"/>
              <a:t>CPU</a:t>
            </a:r>
            <a:r>
              <a:rPr lang="en-US" dirty="0" smtClean="0"/>
              <a:t>) is the portion of a </a:t>
            </a:r>
            <a:r>
              <a:rPr lang="en-US" dirty="0" smtClean="0"/>
              <a:t>computer </a:t>
            </a:r>
            <a:r>
              <a:rPr lang="en-US" dirty="0" smtClean="0"/>
              <a:t>system that carries out the instructions of a </a:t>
            </a:r>
            <a:r>
              <a:rPr lang="en-US" dirty="0" smtClean="0"/>
              <a:t>computer program, </a:t>
            </a:r>
            <a:r>
              <a:rPr lang="en-US" dirty="0" smtClean="0"/>
              <a:t>and is the primary element carrying out the computer's functions.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18306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BIOS</a:t>
            </a:r>
            <a:endParaRPr lang="en-US" sz="5400" b="1" dirty="0"/>
          </a:p>
        </p:txBody>
      </p:sp>
      <p:pic>
        <p:nvPicPr>
          <p:cNvPr id="4" name="Content Placeholder 3" descr="chip_bios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762001"/>
            <a:ext cx="6553200" cy="4114800"/>
          </a:xfrm>
        </p:spPr>
      </p:pic>
      <p:sp>
        <p:nvSpPr>
          <p:cNvPr id="6" name="TextBox 5"/>
          <p:cNvSpPr txBox="1"/>
          <p:nvPr/>
        </p:nvSpPr>
        <p:spPr>
          <a:xfrm>
            <a:off x="762000" y="5486401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central processing unit</a:t>
            </a:r>
            <a:r>
              <a:rPr lang="en-US" dirty="0" smtClean="0"/>
              <a:t> (</a:t>
            </a:r>
            <a:r>
              <a:rPr lang="en-US" b="1" dirty="0" smtClean="0"/>
              <a:t>CPU</a:t>
            </a:r>
            <a:r>
              <a:rPr lang="en-US" dirty="0" smtClean="0"/>
              <a:t>) is the portion of a </a:t>
            </a:r>
            <a:r>
              <a:rPr lang="en-US" dirty="0" smtClean="0"/>
              <a:t>computer </a:t>
            </a:r>
            <a:r>
              <a:rPr lang="en-US" dirty="0" smtClean="0"/>
              <a:t>system that carries out the instructions of a </a:t>
            </a:r>
            <a:r>
              <a:rPr lang="en-US" dirty="0" smtClean="0"/>
              <a:t>computer program, </a:t>
            </a:r>
            <a:r>
              <a:rPr lang="en-US" dirty="0" smtClean="0"/>
              <a:t>and is the primary element carrying out the computer's functions.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en-US" sz="4400" b="1" dirty="0" smtClean="0"/>
              <a:t>Will there be any questions?</a:t>
            </a:r>
            <a:endParaRPr lang="en-US" sz="4400" b="1" dirty="0"/>
          </a:p>
        </p:txBody>
      </p:sp>
      <p:pic>
        <p:nvPicPr>
          <p:cNvPr id="7" name="Content Placeholder 6" descr="MR9004420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905000"/>
            <a:ext cx="76962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gateway_fpd2185w_21_inch_lcd_monitor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3400"/>
            <a:ext cx="9144000" cy="5257800"/>
          </a:xfrm>
          <a:prstGeom prst="rect">
            <a:avLst/>
          </a:prstGeom>
        </p:spPr>
      </p:pic>
      <p:sp>
        <p:nvSpPr>
          <p:cNvPr id="15" name="Content Placeholder 13"/>
          <p:cNvSpPr>
            <a:spLocks noGrp="1"/>
          </p:cNvSpPr>
          <p:nvPr>
            <p:ph idx="1"/>
          </p:nvPr>
        </p:nvSpPr>
        <p:spPr>
          <a:xfrm>
            <a:off x="0" y="4800600"/>
            <a:ext cx="9144000" cy="14478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 monitor or display (sometimes called a visual display unit) is an </a:t>
            </a:r>
            <a:r>
              <a:rPr lang="en-US" sz="3200" b="1" dirty="0" smtClean="0">
                <a:solidFill>
                  <a:schemeClr val="bg1"/>
                </a:solidFill>
              </a:rPr>
              <a:t>electronic</a:t>
            </a:r>
            <a:r>
              <a:rPr lang="en-US" sz="2400" b="1" dirty="0" smtClean="0">
                <a:solidFill>
                  <a:schemeClr val="bg1"/>
                </a:solidFill>
              </a:rPr>
              <a:t> visual display for computers.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Originally computer monitors are used for data processing. 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3352800"/>
            <a:ext cx="4191000" cy="8382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Monitor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800px-Computer_keyboard_with_danish_layo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57800"/>
          </a:xfrm>
        </p:spPr>
      </p:pic>
      <p:sp>
        <p:nvSpPr>
          <p:cNvPr id="12" name="Rectangle 11"/>
          <p:cNvSpPr/>
          <p:nvPr/>
        </p:nvSpPr>
        <p:spPr>
          <a:xfrm>
            <a:off x="0" y="51816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Keyboards</a:t>
            </a:r>
            <a:r>
              <a:rPr lang="en-US" sz="3200" b="1" dirty="0" smtClean="0">
                <a:solidFill>
                  <a:schemeClr val="bg1"/>
                </a:solidFill>
              </a:rPr>
              <a:t> are by far the best way to input text into a computer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</a:rPr>
              <a:t>Keyboard</a:t>
            </a:r>
            <a:endParaRPr lang="en-US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R9004315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3657600" cy="3657600"/>
          </a:xfrm>
        </p:spPr>
      </p:pic>
      <p:pic>
        <p:nvPicPr>
          <p:cNvPr id="5" name="Picture 4" descr="MH9004308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143000"/>
            <a:ext cx="4086225" cy="3886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48768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 digital camera is a camera that takes video or still photographs, or both, digitally by recording images via an electronic image sensor.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Digital Camera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R9001783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562600"/>
          </a:xfrm>
        </p:spPr>
      </p:pic>
      <p:sp>
        <p:nvSpPr>
          <p:cNvPr id="5" name="TextBox 4"/>
          <p:cNvSpPr txBox="1"/>
          <p:nvPr/>
        </p:nvSpPr>
        <p:spPr>
          <a:xfrm>
            <a:off x="0" y="5029201"/>
            <a:ext cx="91440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Trackball is an electronic device consisting of a rotatable </a:t>
            </a:r>
            <a:r>
              <a:rPr lang="en-US" sz="3200" b="1" dirty="0" smtClean="0">
                <a:solidFill>
                  <a:schemeClr val="bg1"/>
                </a:solidFill>
              </a:rPr>
              <a:t>ball</a:t>
            </a:r>
            <a:r>
              <a:rPr lang="en-US" sz="2800" b="1" dirty="0" smtClean="0">
                <a:solidFill>
                  <a:schemeClr val="bg1"/>
                </a:solidFill>
              </a:rPr>
              <a:t> in a housing; used to position the cursor and move images on a computer screen; "a trackball is essentially an upside-down mouse"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Trackball</a:t>
            </a:r>
            <a:endParaRPr lang="en-US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Documents and Settings\sr2.255PC16.008\Local Settings\Temporary Internet Files\Content.IE5\SBQBOCV9\MC9000853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957" y="304800"/>
            <a:ext cx="8904157" cy="502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5626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 device that controls the movement of the cursor or pointer on a display screen.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Mouse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H9002825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838200"/>
            <a:ext cx="9144000" cy="7696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C000"/>
                </a:solidFill>
              </a:rPr>
              <a:t>Scanner</a:t>
            </a:r>
            <a:endParaRPr lang="en-US" sz="6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953001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 scanner is a device that captures images from photographic prints, posters, magazine pages, and similar sources for computer editing and display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r2.255PC16.008\Local Settings\Temporary Internet Files\Content.IE5\4BUORDCX\MC9002857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57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1054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Computer speakers, or multimedia speakers, are speakers external to a computer, that disable the lower fidelity built-in speaker.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399032"/>
          </a:xfrm>
        </p:spPr>
        <p:txBody>
          <a:bodyPr/>
          <a:lstStyle/>
          <a:p>
            <a:r>
              <a:rPr lang="en-US" b="1" dirty="0" smtClean="0"/>
              <a:t>Computer Speakers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381</TotalTime>
  <Words>614</Words>
  <Application>Microsoft Office PowerPoint</Application>
  <PresentationFormat>On-screen Show (4:3)</PresentationFormat>
  <Paragraphs>57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Verve</vt:lpstr>
      <vt:lpstr>Office System Technology Lesson-1</vt:lpstr>
      <vt:lpstr>Tower Case</vt:lpstr>
      <vt:lpstr>Monitor</vt:lpstr>
      <vt:lpstr>Keyboard</vt:lpstr>
      <vt:lpstr>Digital Camera</vt:lpstr>
      <vt:lpstr>Trackball</vt:lpstr>
      <vt:lpstr>Mouse</vt:lpstr>
      <vt:lpstr>Scanner</vt:lpstr>
      <vt:lpstr>Computer Speakers</vt:lpstr>
      <vt:lpstr>Printer</vt:lpstr>
      <vt:lpstr>Will there be any questions?</vt:lpstr>
      <vt:lpstr>Office System Technology Lesson-2</vt:lpstr>
      <vt:lpstr>Power Supply  </vt:lpstr>
      <vt:lpstr>Video Card</vt:lpstr>
      <vt:lpstr>                    Sound Card </vt:lpstr>
      <vt:lpstr>Modem</vt:lpstr>
      <vt:lpstr>Motherboard</vt:lpstr>
      <vt:lpstr>ROM</vt:lpstr>
      <vt:lpstr>Hard Drive</vt:lpstr>
      <vt:lpstr>Floppy Drive</vt:lpstr>
      <vt:lpstr>RAM</vt:lpstr>
      <vt:lpstr>CPU</vt:lpstr>
      <vt:lpstr>BIOS</vt:lpstr>
      <vt:lpstr>Will there be any questions?</vt:lpstr>
    </vt:vector>
  </TitlesOfParts>
  <Company>MSU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System Technology</dc:title>
  <dc:creator>ISLWD</dc:creator>
  <cp:lastModifiedBy>ISLWD</cp:lastModifiedBy>
  <cp:revision>65</cp:revision>
  <dcterms:created xsi:type="dcterms:W3CDTF">2010-11-09T19:17:42Z</dcterms:created>
  <dcterms:modified xsi:type="dcterms:W3CDTF">2010-11-19T18:41:10Z</dcterms:modified>
</cp:coreProperties>
</file>